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  <p:sldId id="267" r:id="rId13"/>
    <p:sldId id="268" r:id="rId14"/>
    <p:sldId id="270" r:id="rId15"/>
    <p:sldId id="272" r:id="rId16"/>
    <p:sldId id="271" r:id="rId17"/>
    <p:sldId id="273" r:id="rId18"/>
    <p:sldId id="274" r:id="rId19"/>
    <p:sldId id="276" r:id="rId20"/>
    <p:sldId id="277" r:id="rId21"/>
    <p:sldId id="275" r:id="rId22"/>
    <p:sldId id="278" r:id="rId23"/>
    <p:sldId id="279" r:id="rId24"/>
    <p:sldId id="280" r:id="rId25"/>
    <p:sldId id="281" r:id="rId26"/>
    <p:sldId id="282" r:id="rId27"/>
    <p:sldId id="284" r:id="rId28"/>
    <p:sldId id="285" r:id="rId29"/>
    <p:sldId id="283" r:id="rId3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A87D500-AE48-4387-A752-FDC22FDFD79F}" type="datetimeFigureOut">
              <a:rPr lang="es-ES" smtClean="0"/>
              <a:t>11/03/2019</a:t>
            </a:fld>
            <a:endParaRPr lang="es-E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481E596-B105-436B-9535-EFA9ADB23F4C}" type="slidenum">
              <a:rPr lang="es-ES" smtClean="0"/>
              <a:t>‹Nº›</a:t>
            </a:fld>
            <a:endParaRPr lang="es-E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D500-AE48-4387-A752-FDC22FDFD79F}" type="datetimeFigureOut">
              <a:rPr lang="es-ES" smtClean="0"/>
              <a:t>11/03/2019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E596-B105-436B-9535-EFA9ADB23F4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D500-AE48-4387-A752-FDC22FDFD79F}" type="datetimeFigureOut">
              <a:rPr lang="es-ES" smtClean="0"/>
              <a:t>11/03/2019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E596-B105-436B-9535-EFA9ADB23F4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D500-AE48-4387-A752-FDC22FDFD79F}" type="datetimeFigureOut">
              <a:rPr lang="es-ES" smtClean="0"/>
              <a:t>11/03/2019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E596-B105-436B-9535-EFA9ADB23F4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D500-AE48-4387-A752-FDC22FDFD79F}" type="datetimeFigureOut">
              <a:rPr lang="es-ES" smtClean="0"/>
              <a:t>11/03/2019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E596-B105-436B-9535-EFA9ADB23F4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D500-AE48-4387-A752-FDC22FDFD79F}" type="datetimeFigureOut">
              <a:rPr lang="es-ES" smtClean="0"/>
              <a:t>11/03/2019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E596-B105-436B-9535-EFA9ADB23F4C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D500-AE48-4387-A752-FDC22FDFD79F}" type="datetimeFigureOut">
              <a:rPr lang="es-ES" smtClean="0"/>
              <a:t>11/03/2019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E596-B105-436B-9535-EFA9ADB23F4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D500-AE48-4387-A752-FDC22FDFD79F}" type="datetimeFigureOut">
              <a:rPr lang="es-ES" smtClean="0"/>
              <a:t>11/03/2019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E596-B105-436B-9535-EFA9ADB23F4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D500-AE48-4387-A752-FDC22FDFD79F}" type="datetimeFigureOut">
              <a:rPr lang="es-ES" smtClean="0"/>
              <a:t>11/03/2019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E596-B105-436B-9535-EFA9ADB23F4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D500-AE48-4387-A752-FDC22FDFD79F}" type="datetimeFigureOut">
              <a:rPr lang="es-ES" smtClean="0"/>
              <a:t>11/03/2019</a:t>
            </a:fld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E596-B105-436B-9535-EFA9ADB23F4C}" type="slidenum">
              <a:rPr lang="es-ES" smtClean="0"/>
              <a:t>‹Nº›</a:t>
            </a:fld>
            <a:endParaRPr lang="es-E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D500-AE48-4387-A752-FDC22FDFD79F}" type="datetimeFigureOut">
              <a:rPr lang="es-ES" smtClean="0"/>
              <a:t>11/03/2019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E596-B105-436B-9535-EFA9ADB23F4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A87D500-AE48-4387-A752-FDC22FDFD79F}" type="datetimeFigureOut">
              <a:rPr lang="es-ES" smtClean="0"/>
              <a:t>11/03/2019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481E596-B105-436B-9535-EFA9ADB23F4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El Reino de los Animales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Vertebrados</a:t>
            </a:r>
          </a:p>
          <a:p>
            <a:r>
              <a:rPr lang="es-ES" dirty="0"/>
              <a:t> </a:t>
            </a:r>
            <a:r>
              <a:rPr lang="es-ES" dirty="0" smtClean="0"/>
              <a:t>        e                                                                          Invertebrados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1971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Las Aves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Son ovíparas y cuidan a sus crías.</a:t>
            </a:r>
          </a:p>
          <a:p>
            <a:r>
              <a:rPr lang="es-ES" dirty="0" smtClean="0"/>
              <a:t>Están cubiertas de plumas .</a:t>
            </a:r>
          </a:p>
          <a:p>
            <a:r>
              <a:rPr lang="es-ES" dirty="0" smtClean="0"/>
              <a:t>Respiran por pulmones . </a:t>
            </a:r>
          </a:p>
          <a:p>
            <a:r>
              <a:rPr lang="es-ES" dirty="0" smtClean="0"/>
              <a:t>Tienen dos alas y dos patas</a:t>
            </a:r>
          </a:p>
          <a:p>
            <a:r>
              <a:rPr lang="es-ES" dirty="0"/>
              <a:t> </a:t>
            </a:r>
            <a:r>
              <a:rPr lang="es-ES" dirty="0" smtClean="0"/>
              <a:t>Tienen </a:t>
            </a:r>
            <a:r>
              <a:rPr lang="es-ES" dirty="0"/>
              <a:t>pico y cola. </a:t>
            </a:r>
          </a:p>
        </p:txBody>
      </p:sp>
    </p:spTree>
    <p:extLst>
      <p:ext uri="{BB962C8B-B14F-4D97-AF65-F5344CB8AC3E}">
        <p14:creationId xmlns:p14="http://schemas.microsoft.com/office/powerpoint/2010/main" val="250523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Gallina. </a:t>
            </a:r>
          </a:p>
          <a:p>
            <a:r>
              <a:rPr lang="es-ES" dirty="0" smtClean="0"/>
              <a:t>Kiwi.</a:t>
            </a:r>
          </a:p>
          <a:p>
            <a:r>
              <a:rPr lang="es-ES" dirty="0"/>
              <a:t>Pingüino</a:t>
            </a:r>
            <a:r>
              <a:rPr lang="es-ES" dirty="0" smtClean="0"/>
              <a:t>.</a:t>
            </a:r>
          </a:p>
          <a:p>
            <a:r>
              <a:rPr lang="es-ES" dirty="0"/>
              <a:t>Pato </a:t>
            </a:r>
            <a:r>
              <a:rPr lang="es-ES" dirty="0" smtClean="0"/>
              <a:t>doméstico</a:t>
            </a:r>
          </a:p>
          <a:p>
            <a:r>
              <a:rPr lang="es-ES" dirty="0"/>
              <a:t>Avestruz.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dirty="0" smtClean="0"/>
              <a:t>Saber Más</a:t>
            </a:r>
            <a:endParaRPr lang="es-ES" sz="540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Las aves que no vuelan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53775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32656"/>
            <a:ext cx="3888432" cy="239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04" y="4526260"/>
            <a:ext cx="3020977" cy="19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80" y="2780928"/>
            <a:ext cx="3389362" cy="180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416" y="753715"/>
            <a:ext cx="3875584" cy="296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888" y="4149080"/>
            <a:ext cx="2105025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88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Reptiles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1400" dirty="0" smtClean="0"/>
              <a:t>Son ovíparos</a:t>
            </a:r>
          </a:p>
          <a:p>
            <a:r>
              <a:rPr lang="es-ES" sz="1400" dirty="0" smtClean="0"/>
              <a:t>Están cubiertos de escamas </a:t>
            </a:r>
          </a:p>
          <a:p>
            <a:r>
              <a:rPr lang="es-ES" sz="1400" dirty="0" smtClean="0"/>
              <a:t>Respiran por pulmones</a:t>
            </a:r>
          </a:p>
          <a:p>
            <a:r>
              <a:rPr lang="es-ES" sz="1400" dirty="0" smtClean="0"/>
              <a:t>La mayoría tienen patas</a:t>
            </a:r>
            <a:endParaRPr lang="es-ES" sz="1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134" y="3570152"/>
            <a:ext cx="6624736" cy="2753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82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Anfibios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Son ovíparos</a:t>
            </a:r>
          </a:p>
          <a:p>
            <a:r>
              <a:rPr lang="es-ES" dirty="0" smtClean="0"/>
              <a:t>Respiran por branquias al nacer y por pulmones cuando son adultos</a:t>
            </a:r>
          </a:p>
          <a:p>
            <a:r>
              <a:rPr lang="es-ES" dirty="0" smtClean="0"/>
              <a:t>Los adultos tienen patas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2544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4752528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45588"/>
            <a:ext cx="3024336" cy="3134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105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La salamandra común </a:t>
            </a:r>
            <a:r>
              <a:rPr lang="es-ES" dirty="0" smtClean="0"/>
              <a:t> </a:t>
            </a:r>
            <a:r>
              <a:rPr lang="es-ES" dirty="0"/>
              <a:t>es una especie de anfibio .</a:t>
            </a:r>
            <a:r>
              <a:rPr lang="es-ES" dirty="0" smtClean="0"/>
              <a:t> </a:t>
            </a:r>
            <a:r>
              <a:rPr lang="es-ES" dirty="0"/>
              <a:t>Es el más común de los urodelos en Europa.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dirty="0" smtClean="0"/>
              <a:t>Saber Más</a:t>
            </a:r>
            <a:endParaRPr lang="es-ES" sz="540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 smtClean="0"/>
              <a:t>La salamandra</a:t>
            </a: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45024"/>
            <a:ext cx="314325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33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Peces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Son ovíparos </a:t>
            </a:r>
          </a:p>
          <a:p>
            <a:r>
              <a:rPr lang="es-ES" dirty="0" smtClean="0"/>
              <a:t>Están cubiertos de escamas</a:t>
            </a:r>
          </a:p>
          <a:p>
            <a:r>
              <a:rPr lang="es-ES" dirty="0" smtClean="0"/>
              <a:t>Respiran por branquias </a:t>
            </a:r>
          </a:p>
          <a:p>
            <a:r>
              <a:rPr lang="es-ES" dirty="0" smtClean="0"/>
              <a:t>Tienen aletas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0096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Los Animales Invertebrados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Los 6 grupos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6201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No tienen un esqueleto formado por huesos</a:t>
            </a:r>
          </a:p>
          <a:p>
            <a:r>
              <a:rPr lang="es-ES" dirty="0" smtClean="0"/>
              <a:t>Hay 6 grupos:</a:t>
            </a:r>
          </a:p>
          <a:p>
            <a:pPr marL="68580" indent="0">
              <a:buNone/>
            </a:pPr>
            <a:r>
              <a:rPr lang="es-ES" dirty="0"/>
              <a:t> </a:t>
            </a:r>
            <a:r>
              <a:rPr lang="es-ES" dirty="0" smtClean="0"/>
              <a:t>   - Esponjas</a:t>
            </a:r>
          </a:p>
          <a:p>
            <a:pPr marL="68580" indent="0">
              <a:buNone/>
            </a:pPr>
            <a:r>
              <a:rPr lang="es-ES" dirty="0"/>
              <a:t> </a:t>
            </a:r>
            <a:r>
              <a:rPr lang="es-ES" dirty="0" smtClean="0"/>
              <a:t>   - Medusas </a:t>
            </a:r>
          </a:p>
          <a:p>
            <a:pPr marL="68580" indent="0">
              <a:buNone/>
            </a:pPr>
            <a:r>
              <a:rPr lang="es-ES" dirty="0"/>
              <a:t> </a:t>
            </a:r>
            <a:r>
              <a:rPr lang="es-ES" dirty="0" smtClean="0"/>
              <a:t>   - Gusanos</a:t>
            </a:r>
          </a:p>
          <a:p>
            <a:pPr marL="68580" indent="0">
              <a:buNone/>
            </a:pPr>
            <a:r>
              <a:rPr lang="es-ES" dirty="0"/>
              <a:t> </a:t>
            </a:r>
            <a:r>
              <a:rPr lang="es-ES" dirty="0" smtClean="0"/>
              <a:t>   - Moluscos </a:t>
            </a:r>
          </a:p>
          <a:p>
            <a:pPr marL="68580" indent="0">
              <a:buNone/>
            </a:pPr>
            <a:r>
              <a:rPr lang="es-ES" dirty="0"/>
              <a:t> </a:t>
            </a:r>
            <a:r>
              <a:rPr lang="es-ES" dirty="0" smtClean="0"/>
              <a:t>   - Equinodermos</a:t>
            </a:r>
          </a:p>
          <a:p>
            <a:pPr marL="68580" indent="0">
              <a:buNone/>
            </a:pPr>
            <a:r>
              <a:rPr lang="es-ES" dirty="0"/>
              <a:t> </a:t>
            </a:r>
            <a:r>
              <a:rPr lang="es-ES" dirty="0" smtClean="0"/>
              <a:t>   - Artrópodos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739833" y="1484785"/>
            <a:ext cx="3304572" cy="1944216"/>
          </a:xfrm>
        </p:spPr>
        <p:txBody>
          <a:bodyPr/>
          <a:lstStyle/>
          <a:p>
            <a:r>
              <a:rPr lang="es-ES" dirty="0" smtClean="0"/>
              <a:t>Invertebrados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890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Son seres pluricelulares .</a:t>
            </a:r>
          </a:p>
          <a:p>
            <a:r>
              <a:rPr lang="es-ES" dirty="0" smtClean="0"/>
              <a:t>Se alimentan de otros seres vivos.</a:t>
            </a:r>
          </a:p>
          <a:p>
            <a:r>
              <a:rPr lang="es-ES" dirty="0" smtClean="0"/>
              <a:t>Se dividen en dos grupos :</a:t>
            </a:r>
          </a:p>
          <a:p>
            <a:pPr marL="68580" indent="0">
              <a:buNone/>
            </a:pPr>
            <a:r>
              <a:rPr lang="es-ES" dirty="0"/>
              <a:t> </a:t>
            </a:r>
            <a:r>
              <a:rPr lang="es-ES" dirty="0" smtClean="0"/>
              <a:t>   - Vertebrados</a:t>
            </a:r>
          </a:p>
          <a:p>
            <a:pPr marL="68580" indent="0">
              <a:buNone/>
            </a:pPr>
            <a:r>
              <a:rPr lang="es-ES" dirty="0"/>
              <a:t> </a:t>
            </a:r>
            <a:r>
              <a:rPr lang="es-ES" dirty="0" smtClean="0"/>
              <a:t>   - Invertebrados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Animales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 smtClean="0"/>
              <a:t>Características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500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Las Esponjas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Son acuáticas</a:t>
            </a:r>
          </a:p>
          <a:p>
            <a:r>
              <a:rPr lang="es-ES" dirty="0" smtClean="0"/>
              <a:t>Viven fijas al fondo</a:t>
            </a:r>
            <a:endParaRPr lang="es-E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573016"/>
            <a:ext cx="5544616" cy="2641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734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836712"/>
            <a:ext cx="7024744" cy="1296144"/>
          </a:xfrm>
        </p:spPr>
        <p:txBody>
          <a:bodyPr/>
          <a:lstStyle/>
          <a:p>
            <a:r>
              <a:rPr lang="es-ES" dirty="0" smtClean="0"/>
              <a:t>¿Cómo se alimentan?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 </a:t>
            </a:r>
            <a:r>
              <a:rPr lang="es-ES" dirty="0"/>
              <a:t>Su característica más distintiva y que da el nombre al filo es que poseen cuerpos que están formados por un sistema de poros y canales en los que discurre el agua y que les sirven de método para alimentarse y obtener el </a:t>
            </a:r>
            <a:r>
              <a:rPr lang="es-ES" dirty="0" smtClean="0"/>
              <a:t>oxígeno.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8898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Las Medusas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Tienen un cuerpo gelatinoso con forma de bolsa.</a:t>
            </a:r>
          </a:p>
          <a:p>
            <a:r>
              <a:rPr lang="es-ES" dirty="0" smtClean="0"/>
              <a:t>Tienen </a:t>
            </a:r>
          </a:p>
          <a:p>
            <a:pPr marL="68580" indent="0">
              <a:buNone/>
            </a:pPr>
            <a:r>
              <a:rPr lang="es-ES" dirty="0"/>
              <a:t> </a:t>
            </a:r>
            <a:r>
              <a:rPr lang="es-ES" dirty="0" smtClean="0"/>
              <a:t>  tentáculos </a:t>
            </a:r>
          </a:p>
          <a:p>
            <a:pPr marL="68580" indent="0">
              <a:buNone/>
            </a:pPr>
            <a:r>
              <a:rPr lang="es-ES" dirty="0"/>
              <a:t> </a:t>
            </a:r>
            <a:r>
              <a:rPr lang="es-ES" dirty="0" smtClean="0"/>
              <a:t>  para cazar</a:t>
            </a:r>
            <a:endParaRPr lang="es-E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80928"/>
            <a:ext cx="3600400" cy="368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716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Gusanos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 smtClean="0"/>
              <a:t>Su cuerpo es blando y alargado</a:t>
            </a:r>
          </a:p>
          <a:p>
            <a:r>
              <a:rPr lang="es-ES" dirty="0" smtClean="0"/>
              <a:t>Carecen de patas </a:t>
            </a:r>
          </a:p>
          <a:p>
            <a:r>
              <a:rPr lang="es-ES" dirty="0" smtClean="0"/>
              <a:t>Hay varios tipos:</a:t>
            </a:r>
          </a:p>
          <a:p>
            <a:pPr marL="68580" indent="0">
              <a:buNone/>
            </a:pPr>
            <a:r>
              <a:rPr lang="es-ES" dirty="0"/>
              <a:t>      - </a:t>
            </a:r>
            <a:r>
              <a:rPr lang="es-ES" dirty="0" smtClean="0"/>
              <a:t>Anélidos</a:t>
            </a:r>
          </a:p>
          <a:p>
            <a:pPr marL="68580" indent="0">
              <a:buNone/>
            </a:pPr>
            <a:r>
              <a:rPr lang="es-ES" dirty="0"/>
              <a:t>      - </a:t>
            </a:r>
            <a:r>
              <a:rPr lang="es-ES" dirty="0" smtClean="0"/>
              <a:t>Platelmintos</a:t>
            </a:r>
          </a:p>
          <a:p>
            <a:pPr marL="68580" indent="0">
              <a:buNone/>
            </a:pPr>
            <a:r>
              <a:rPr lang="es-ES" dirty="0"/>
              <a:t>      - </a:t>
            </a:r>
            <a:r>
              <a:rPr lang="es-ES" dirty="0" err="1" smtClean="0"/>
              <a:t>Nemátodos</a:t>
            </a:r>
            <a:endParaRPr lang="es-ES" dirty="0" smtClean="0"/>
          </a:p>
          <a:p>
            <a:pPr marL="68580" indent="0">
              <a:buNone/>
            </a:pPr>
            <a:r>
              <a:rPr lang="es-ES" dirty="0"/>
              <a:t>      -</a:t>
            </a:r>
            <a:r>
              <a:rPr lang="es-ES" dirty="0" smtClean="0"/>
              <a:t>Acantocéfalos </a:t>
            </a:r>
          </a:p>
          <a:p>
            <a:pPr marL="68580" indent="0">
              <a:buNone/>
            </a:pPr>
            <a:r>
              <a:rPr lang="es-ES" dirty="0"/>
              <a:t>      - </a:t>
            </a:r>
            <a:r>
              <a:rPr lang="es-ES" dirty="0" smtClean="0"/>
              <a:t>Quetognatos</a:t>
            </a:r>
          </a:p>
          <a:p>
            <a:pPr marL="68580" indent="0">
              <a:buNone/>
            </a:pPr>
            <a:r>
              <a:rPr lang="es-ES" dirty="0"/>
              <a:t>      - </a:t>
            </a:r>
            <a:r>
              <a:rPr lang="es-ES" dirty="0" err="1" smtClean="0"/>
              <a:t>Gnatostomúlidos</a:t>
            </a:r>
            <a:endParaRPr lang="es-ES" dirty="0" smtClean="0"/>
          </a:p>
          <a:p>
            <a:pPr marL="68580" indent="0">
              <a:buNone/>
            </a:pPr>
            <a:r>
              <a:rPr lang="es-ES" dirty="0" smtClean="0"/>
              <a:t> </a:t>
            </a:r>
            <a:r>
              <a:rPr lang="es-ES" dirty="0"/>
              <a:t>     </a:t>
            </a:r>
            <a:r>
              <a:rPr lang="es-ES" dirty="0" smtClean="0"/>
              <a:t>- </a:t>
            </a:r>
            <a:r>
              <a:rPr lang="es-ES" dirty="0" err="1" smtClean="0"/>
              <a:t>Nematomorfos</a:t>
            </a:r>
            <a:endParaRPr lang="es-ES" dirty="0" smtClean="0"/>
          </a:p>
          <a:p>
            <a:pPr marL="68580" indent="0">
              <a:buNone/>
            </a:pPr>
            <a:r>
              <a:rPr lang="es-ES" dirty="0"/>
              <a:t>      - Nemertinos</a:t>
            </a:r>
            <a:endParaRPr lang="es-ES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16832"/>
            <a:ext cx="3096344" cy="455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232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Moluscos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Su cuerpo es blando</a:t>
            </a:r>
          </a:p>
          <a:p>
            <a:r>
              <a:rPr lang="es-ES" dirty="0" smtClean="0"/>
              <a:t>A menudo tienen una concha</a:t>
            </a:r>
            <a:endParaRPr lang="es-E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02738"/>
            <a:ext cx="3528392" cy="260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036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Equinodermos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Tienen un esqueleto interno hecho por placas</a:t>
            </a:r>
          </a:p>
          <a:p>
            <a:r>
              <a:rPr lang="es-ES" dirty="0" smtClean="0"/>
              <a:t>Algunos </a:t>
            </a:r>
            <a:r>
              <a:rPr lang="es-ES" dirty="0" err="1" smtClean="0"/>
              <a:t>estan</a:t>
            </a:r>
            <a:r>
              <a:rPr lang="es-ES" dirty="0" smtClean="0"/>
              <a:t> cubiertos por púas</a:t>
            </a:r>
            <a:endParaRPr lang="es-E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17032"/>
            <a:ext cx="3312368" cy="2569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85900"/>
            <a:ext cx="3672408" cy="2831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722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Artrópodos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Tienen esqueleto externo</a:t>
            </a:r>
          </a:p>
          <a:p>
            <a:r>
              <a:rPr lang="es-ES" dirty="0" smtClean="0"/>
              <a:t>Patas articuladas</a:t>
            </a:r>
          </a:p>
          <a:p>
            <a:r>
              <a:rPr lang="es-ES" dirty="0" smtClean="0"/>
              <a:t>Incluye a los insectos</a:t>
            </a:r>
            <a:endParaRPr lang="es-E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645024"/>
            <a:ext cx="3390192" cy="2800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92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¿ En qué 2 grandes grupos se pueden clasificar los animales?</a:t>
            </a:r>
          </a:p>
          <a:p>
            <a:pPr marL="68580" indent="0">
              <a:buNone/>
            </a:pPr>
            <a:r>
              <a:rPr lang="es-ES" dirty="0"/>
              <a:t> </a:t>
            </a:r>
            <a:r>
              <a:rPr lang="es-ES" dirty="0" smtClean="0"/>
              <a:t>   Vertebrados e</a:t>
            </a:r>
          </a:p>
          <a:p>
            <a:pPr marL="68580" indent="0">
              <a:buNone/>
            </a:pPr>
            <a:r>
              <a:rPr lang="es-ES" dirty="0"/>
              <a:t> </a:t>
            </a:r>
            <a:r>
              <a:rPr lang="es-ES" dirty="0" smtClean="0"/>
              <a:t>    invertebrados</a:t>
            </a:r>
          </a:p>
          <a:p>
            <a:r>
              <a:rPr lang="es-ES" dirty="0" smtClean="0"/>
              <a:t>¿ Cuál es el único mamífero volador?</a:t>
            </a:r>
          </a:p>
          <a:p>
            <a:pPr marL="68580" indent="0">
              <a:buNone/>
            </a:pPr>
            <a:r>
              <a:rPr lang="es-ES" dirty="0"/>
              <a:t> </a:t>
            </a:r>
            <a:r>
              <a:rPr lang="es-ES" dirty="0" smtClean="0"/>
              <a:t>   El murciélago</a:t>
            </a:r>
          </a:p>
          <a:p>
            <a:pPr marL="68580" indent="0">
              <a:buNone/>
            </a:pPr>
            <a:endParaRPr lang="es-ES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Preguntas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 smtClean="0"/>
              <a:t>¿Has estado </a:t>
            </a:r>
            <a:r>
              <a:rPr lang="es-ES" dirty="0" err="1" smtClean="0"/>
              <a:t>atent</a:t>
            </a:r>
            <a:r>
              <a:rPr lang="es-ES" dirty="0" smtClean="0"/>
              <a:t>@ 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456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908720"/>
            <a:ext cx="7056900" cy="4923909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¿Cuántos tipos de mamíferos acuáticos </a:t>
            </a:r>
          </a:p>
          <a:p>
            <a:pPr marL="68580" indent="0">
              <a:buNone/>
            </a:pPr>
            <a:r>
              <a:rPr lang="es-ES" dirty="0"/>
              <a:t> </a:t>
            </a:r>
            <a:r>
              <a:rPr lang="es-ES" dirty="0" smtClean="0"/>
              <a:t>     hay ?</a:t>
            </a:r>
          </a:p>
          <a:p>
            <a:r>
              <a:rPr lang="es-ES" dirty="0" smtClean="0"/>
              <a:t>¿ Por qué la salamandra es un caso especial?</a:t>
            </a:r>
          </a:p>
          <a:p>
            <a:r>
              <a:rPr lang="es-ES" dirty="0" smtClean="0"/>
              <a:t>Numera los 5 tipos de vertebrados.</a:t>
            </a:r>
          </a:p>
          <a:p>
            <a:r>
              <a:rPr lang="es-ES" dirty="0" smtClean="0"/>
              <a:t>Numera los 6 tipos de invertebrados .</a:t>
            </a:r>
          </a:p>
          <a:p>
            <a:r>
              <a:rPr lang="es-ES" dirty="0" smtClean="0"/>
              <a:t>¿Por qué la serpiente de la foto es tan especial?</a:t>
            </a:r>
          </a:p>
          <a:p>
            <a:r>
              <a:rPr lang="es-ES" dirty="0" smtClean="0"/>
              <a:t>Los ………….. tienen un cuerpo blando y algunos tienen concha .</a:t>
            </a:r>
          </a:p>
          <a:p>
            <a:r>
              <a:rPr lang="es-ES" dirty="0" smtClean="0"/>
              <a:t>¿ Qué comen las esponjas? ¿ Cómo comen?</a:t>
            </a:r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407107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1556792"/>
            <a:ext cx="7024744" cy="2736304"/>
          </a:xfrm>
        </p:spPr>
        <p:txBody>
          <a:bodyPr>
            <a:normAutofit/>
          </a:bodyPr>
          <a:lstStyle/>
          <a:p>
            <a:r>
              <a:rPr lang="es-ES" dirty="0"/>
              <a:t>Hecho por Susi , Manu , </a:t>
            </a:r>
            <a:r>
              <a:rPr lang="es-ES" dirty="0" err="1"/>
              <a:t>Adri</a:t>
            </a:r>
            <a:r>
              <a:rPr lang="es-ES" dirty="0"/>
              <a:t> , María y Amina</a:t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2780928"/>
            <a:ext cx="6777317" cy="3051701"/>
          </a:xfrm>
        </p:spPr>
        <p:txBody>
          <a:bodyPr/>
          <a:lstStyle/>
          <a:p>
            <a:pPr marL="6858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801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Los animales vertebrados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Clasificación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4305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Tienen un esqueleto interno formado por huesos.</a:t>
            </a:r>
          </a:p>
          <a:p>
            <a:r>
              <a:rPr lang="es-ES" dirty="0" smtClean="0"/>
              <a:t>Hay cinco grupos.</a:t>
            </a:r>
          </a:p>
          <a:p>
            <a:pPr marL="68580" indent="0">
              <a:buNone/>
            </a:pPr>
            <a:r>
              <a:rPr lang="es-ES" dirty="0"/>
              <a:t> </a:t>
            </a:r>
            <a:r>
              <a:rPr lang="es-ES" dirty="0" smtClean="0"/>
              <a:t>    - Mamíferos</a:t>
            </a:r>
          </a:p>
          <a:p>
            <a:pPr marL="68580" indent="0">
              <a:buNone/>
            </a:pPr>
            <a:r>
              <a:rPr lang="es-ES" dirty="0"/>
              <a:t> </a:t>
            </a:r>
            <a:r>
              <a:rPr lang="es-ES" dirty="0" smtClean="0"/>
              <a:t>    - Aves</a:t>
            </a:r>
          </a:p>
          <a:p>
            <a:pPr marL="68580" indent="0">
              <a:buNone/>
            </a:pPr>
            <a:r>
              <a:rPr lang="es-ES" dirty="0"/>
              <a:t> </a:t>
            </a:r>
            <a:r>
              <a:rPr lang="es-ES" dirty="0" smtClean="0"/>
              <a:t>    - Reptiles</a:t>
            </a:r>
          </a:p>
          <a:p>
            <a:pPr marL="68580" indent="0">
              <a:buNone/>
            </a:pPr>
            <a:r>
              <a:rPr lang="es-ES" dirty="0"/>
              <a:t> </a:t>
            </a:r>
            <a:r>
              <a:rPr lang="es-ES" dirty="0" smtClean="0"/>
              <a:t>    - Anfibios</a:t>
            </a:r>
          </a:p>
          <a:p>
            <a:pPr marL="68580" indent="0">
              <a:buNone/>
            </a:pPr>
            <a:r>
              <a:rPr lang="es-ES" dirty="0"/>
              <a:t> </a:t>
            </a:r>
            <a:r>
              <a:rPr lang="es-ES" dirty="0" smtClean="0"/>
              <a:t>    - Peces 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716016" y="2132856"/>
            <a:ext cx="3304572" cy="1419638"/>
          </a:xfrm>
        </p:spPr>
        <p:txBody>
          <a:bodyPr/>
          <a:lstStyle/>
          <a:p>
            <a:r>
              <a:rPr lang="es-ES" dirty="0" smtClean="0"/>
              <a:t>Vertebrados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716016" y="692696"/>
            <a:ext cx="3298784" cy="2160240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1316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80920" cy="6192688"/>
          </a:xfrm>
        </p:spPr>
      </p:pic>
    </p:spTree>
    <p:extLst>
      <p:ext uri="{BB962C8B-B14F-4D97-AF65-F5344CB8AC3E}">
        <p14:creationId xmlns:p14="http://schemas.microsoft.com/office/powerpoint/2010/main" val="140165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600" dirty="0" smtClean="0"/>
              <a:t>Los Mamíferos</a:t>
            </a:r>
            <a:endParaRPr lang="es-ES" sz="6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2323652"/>
            <a:ext cx="6840876" cy="3508977"/>
          </a:xfrm>
        </p:spPr>
        <p:txBody>
          <a:bodyPr>
            <a:normAutofit fontScale="92500"/>
          </a:bodyPr>
          <a:lstStyle/>
          <a:p>
            <a:r>
              <a:rPr lang="es-ES" sz="3200" dirty="0"/>
              <a:t>Los </a:t>
            </a:r>
            <a:r>
              <a:rPr lang="es-ES" sz="3200" dirty="0" smtClean="0"/>
              <a:t>mamíferos </a:t>
            </a:r>
            <a:r>
              <a:rPr lang="es-ES" sz="3200" dirty="0"/>
              <a:t>son animales vertebrados de sangre </a:t>
            </a:r>
            <a:r>
              <a:rPr lang="es-ES" sz="3200" dirty="0" smtClean="0"/>
              <a:t>caliente.</a:t>
            </a:r>
          </a:p>
          <a:p>
            <a:r>
              <a:rPr lang="es-ES" sz="3200" dirty="0" smtClean="0"/>
              <a:t> </a:t>
            </a:r>
            <a:r>
              <a:rPr lang="es-ES" sz="3200" dirty="0"/>
              <a:t>Existen más de 5.410 </a:t>
            </a:r>
            <a:r>
              <a:rPr lang="es-ES" sz="3200" dirty="0" smtClean="0"/>
              <a:t>especies </a:t>
            </a:r>
          </a:p>
          <a:p>
            <a:pPr marL="68580" indent="0">
              <a:buNone/>
            </a:pPr>
            <a:r>
              <a:rPr lang="es-ES" sz="3200" dirty="0" smtClean="0"/>
              <a:t>    de mamíferos</a:t>
            </a:r>
            <a:r>
              <a:rPr lang="es-ES" sz="3200" dirty="0"/>
              <a:t> </a:t>
            </a:r>
            <a:r>
              <a:rPr lang="es-ES" sz="3200" dirty="0" smtClean="0"/>
              <a:t>.</a:t>
            </a:r>
          </a:p>
          <a:p>
            <a:r>
              <a:rPr lang="es-ES" sz="3200" dirty="0" smtClean="0"/>
              <a:t> Son vivíparos y amamantan a</a:t>
            </a:r>
          </a:p>
          <a:p>
            <a:pPr marL="68580" indent="0">
              <a:buNone/>
            </a:pPr>
            <a:r>
              <a:rPr lang="es-ES" sz="3200" dirty="0"/>
              <a:t>  </a:t>
            </a:r>
            <a:r>
              <a:rPr lang="es-ES" sz="3200" dirty="0" smtClean="0"/>
              <a:t>  sus crías </a:t>
            </a:r>
            <a:endParaRPr lang="es-ES" sz="3200" dirty="0"/>
          </a:p>
          <a:p>
            <a:endParaRPr lang="es-ES" sz="3200" dirty="0"/>
          </a:p>
          <a:p>
            <a:pPr marL="6858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4697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980728"/>
            <a:ext cx="6777317" cy="4851901"/>
          </a:xfrm>
        </p:spPr>
        <p:txBody>
          <a:bodyPr>
            <a:normAutofit/>
          </a:bodyPr>
          <a:lstStyle/>
          <a:p>
            <a:r>
              <a:rPr lang="es-ES" sz="3600" dirty="0" smtClean="0"/>
              <a:t>Están cubiertos de pelo.</a:t>
            </a:r>
          </a:p>
          <a:p>
            <a:r>
              <a:rPr lang="es-ES" sz="3600" dirty="0" smtClean="0"/>
              <a:t>Respiran por pulmones.</a:t>
            </a:r>
          </a:p>
          <a:p>
            <a:r>
              <a:rPr lang="es-ES" sz="3600" dirty="0" smtClean="0"/>
              <a:t>La mayoría tienen patas.</a:t>
            </a:r>
            <a:endParaRPr lang="es-E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24944"/>
            <a:ext cx="6502400" cy="343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807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dirty="0" smtClean="0"/>
              <a:t>Mamíferos Acuáticos:</a:t>
            </a:r>
          </a:p>
          <a:p>
            <a:pPr marL="68580" indent="0">
              <a:buNone/>
            </a:pPr>
            <a:r>
              <a:rPr lang="es-ES" dirty="0"/>
              <a:t>     - Los </a:t>
            </a:r>
            <a:r>
              <a:rPr lang="es-ES" dirty="0" smtClean="0"/>
              <a:t>cetáceos</a:t>
            </a:r>
          </a:p>
          <a:p>
            <a:pPr marL="68580" indent="0">
              <a:buNone/>
            </a:pPr>
            <a:r>
              <a:rPr lang="es-ES" dirty="0"/>
              <a:t> </a:t>
            </a:r>
            <a:r>
              <a:rPr lang="es-ES" dirty="0" smtClean="0"/>
              <a:t>      son las </a:t>
            </a:r>
          </a:p>
          <a:p>
            <a:pPr marL="68580" indent="0">
              <a:buNone/>
            </a:pPr>
            <a:r>
              <a:rPr lang="es-ES" dirty="0"/>
              <a:t> </a:t>
            </a:r>
            <a:r>
              <a:rPr lang="es-ES" dirty="0" smtClean="0"/>
              <a:t>      ballenas , los</a:t>
            </a:r>
          </a:p>
          <a:p>
            <a:pPr marL="68580" indent="0">
              <a:buNone/>
            </a:pPr>
            <a:r>
              <a:rPr lang="es-ES" dirty="0"/>
              <a:t> </a:t>
            </a:r>
            <a:r>
              <a:rPr lang="es-ES" dirty="0" smtClean="0"/>
              <a:t>      </a:t>
            </a:r>
            <a:r>
              <a:rPr lang="es-ES" dirty="0"/>
              <a:t>delfines </a:t>
            </a:r>
            <a:r>
              <a:rPr lang="es-ES" dirty="0" smtClean="0"/>
              <a:t>y las </a:t>
            </a:r>
          </a:p>
          <a:p>
            <a:pPr marL="68580" indent="0">
              <a:buNone/>
            </a:pPr>
            <a:r>
              <a:rPr lang="es-ES" dirty="0"/>
              <a:t> </a:t>
            </a:r>
            <a:r>
              <a:rPr lang="es-ES" dirty="0" smtClean="0"/>
              <a:t>      </a:t>
            </a:r>
            <a:r>
              <a:rPr lang="es-ES" dirty="0"/>
              <a:t>marsopas</a:t>
            </a:r>
            <a:r>
              <a:rPr lang="es-ES" dirty="0" smtClean="0"/>
              <a:t>.</a:t>
            </a:r>
          </a:p>
          <a:p>
            <a:pPr marL="68580" indent="0">
              <a:buNone/>
            </a:pPr>
            <a:r>
              <a:rPr lang="es-ES" dirty="0"/>
              <a:t>     - Los </a:t>
            </a:r>
            <a:endParaRPr lang="es-ES" dirty="0" smtClean="0"/>
          </a:p>
          <a:p>
            <a:pPr marL="68580" indent="0">
              <a:buNone/>
            </a:pPr>
            <a:r>
              <a:rPr lang="es-ES" dirty="0"/>
              <a:t> </a:t>
            </a:r>
            <a:r>
              <a:rPr lang="es-ES" dirty="0" smtClean="0"/>
              <a:t>      pinnípedos son</a:t>
            </a:r>
          </a:p>
          <a:p>
            <a:pPr marL="68580" indent="0">
              <a:buNone/>
            </a:pPr>
            <a:r>
              <a:rPr lang="es-ES" dirty="0"/>
              <a:t> </a:t>
            </a:r>
            <a:r>
              <a:rPr lang="es-ES" dirty="0" smtClean="0"/>
              <a:t>      las focas , los</a:t>
            </a:r>
          </a:p>
          <a:p>
            <a:pPr marL="68580" indent="0">
              <a:buNone/>
            </a:pPr>
            <a:r>
              <a:rPr lang="es-ES" dirty="0"/>
              <a:t> </a:t>
            </a:r>
            <a:r>
              <a:rPr lang="es-ES" dirty="0" smtClean="0"/>
              <a:t>      otarios y las </a:t>
            </a:r>
          </a:p>
          <a:p>
            <a:pPr marL="68580" indent="0">
              <a:buNone/>
            </a:pPr>
            <a:r>
              <a:rPr lang="es-ES" dirty="0"/>
              <a:t> </a:t>
            </a:r>
            <a:r>
              <a:rPr lang="es-ES" dirty="0" smtClean="0"/>
              <a:t>      morsas</a:t>
            </a:r>
          </a:p>
          <a:p>
            <a:pPr marL="68580" indent="0">
              <a:buNone/>
            </a:pPr>
            <a:r>
              <a:rPr lang="es-ES" dirty="0"/>
              <a:t>     - </a:t>
            </a:r>
            <a:r>
              <a:rPr lang="es-ES" dirty="0" smtClean="0"/>
              <a:t>Los sirenios son </a:t>
            </a:r>
          </a:p>
          <a:p>
            <a:pPr marL="68580" indent="0">
              <a:buNone/>
            </a:pPr>
            <a:r>
              <a:rPr lang="es-ES" dirty="0"/>
              <a:t> </a:t>
            </a:r>
            <a:r>
              <a:rPr lang="es-ES" dirty="0" smtClean="0"/>
              <a:t>       los </a:t>
            </a:r>
            <a:r>
              <a:rPr lang="es-ES" dirty="0"/>
              <a:t>manatíes y </a:t>
            </a:r>
            <a:endParaRPr lang="es-ES" dirty="0" smtClean="0"/>
          </a:p>
          <a:p>
            <a:pPr marL="68580" indent="0">
              <a:buNone/>
            </a:pPr>
            <a:r>
              <a:rPr lang="es-ES" dirty="0"/>
              <a:t> </a:t>
            </a:r>
            <a:r>
              <a:rPr lang="es-ES" dirty="0" smtClean="0"/>
              <a:t>       los dugongos.</a:t>
            </a:r>
          </a:p>
          <a:p>
            <a:pPr marL="68580" indent="0">
              <a:buNone/>
            </a:pPr>
            <a:r>
              <a:rPr lang="es-ES" dirty="0"/>
              <a:t>     - Algunas </a:t>
            </a:r>
            <a:r>
              <a:rPr lang="es-ES" dirty="0" smtClean="0"/>
              <a:t>nutrias </a:t>
            </a:r>
          </a:p>
          <a:p>
            <a:pPr marL="68580" indent="0">
              <a:buNone/>
            </a:pPr>
            <a:r>
              <a:rPr lang="es-ES" dirty="0"/>
              <a:t> </a:t>
            </a:r>
            <a:r>
              <a:rPr lang="es-ES" dirty="0" smtClean="0"/>
              <a:t>      como la  nutria</a:t>
            </a:r>
          </a:p>
          <a:p>
            <a:pPr marL="68580" indent="0">
              <a:buNone/>
            </a:pPr>
            <a:r>
              <a:rPr lang="es-ES" dirty="0"/>
              <a:t> </a:t>
            </a:r>
            <a:r>
              <a:rPr lang="es-ES" dirty="0" smtClean="0"/>
              <a:t>      </a:t>
            </a:r>
            <a:r>
              <a:rPr lang="es-ES" dirty="0"/>
              <a:t>marina y </a:t>
            </a:r>
            <a:r>
              <a:rPr lang="es-ES" dirty="0" smtClean="0"/>
              <a:t>el gato </a:t>
            </a:r>
            <a:r>
              <a:rPr lang="es-ES" dirty="0"/>
              <a:t>de </a:t>
            </a:r>
            <a:endParaRPr lang="es-ES" dirty="0" smtClean="0"/>
          </a:p>
          <a:p>
            <a:pPr marL="68580" indent="0">
              <a:buNone/>
            </a:pPr>
            <a:r>
              <a:rPr lang="es-ES" dirty="0"/>
              <a:t> </a:t>
            </a:r>
            <a:r>
              <a:rPr lang="es-ES" dirty="0" smtClean="0"/>
              <a:t>      mar</a:t>
            </a:r>
            <a:r>
              <a:rPr lang="es-ES" dirty="0"/>
              <a:t>.</a:t>
            </a:r>
            <a:endParaRPr lang="es-ES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4400" dirty="0" smtClean="0"/>
              <a:t>Saber Más </a:t>
            </a:r>
            <a:endParaRPr lang="es-ES" sz="440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es-ES" sz="3600" dirty="0"/>
              <a:t>Los  Mamíferos </a:t>
            </a:r>
            <a:r>
              <a:rPr lang="es-ES" sz="3600" dirty="0" smtClean="0"/>
              <a:t>Acuáticos</a:t>
            </a:r>
            <a:endParaRPr lang="es-ES" sz="3600" dirty="0"/>
          </a:p>
          <a:p>
            <a:endParaRPr lang="es-E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183" y="764704"/>
            <a:ext cx="2175123" cy="2670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050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El único mamífero que puede volar es el murciélago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dirty="0" smtClean="0"/>
              <a:t>Saber Más</a:t>
            </a:r>
            <a:endParaRPr lang="es-ES" sz="540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El mamífero volador</a:t>
            </a:r>
            <a:endParaRPr lang="es-ES" sz="3200" dirty="0"/>
          </a:p>
        </p:txBody>
      </p:sp>
      <p:pic>
        <p:nvPicPr>
          <p:cNvPr id="1026" name="Picture 2" descr="D:\Escritorio\fotos sin organizar\c243x204_v1_Myotis-emarginat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24944"/>
            <a:ext cx="2304256" cy="222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93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156</TotalTime>
  <Words>614</Words>
  <Application>Microsoft Office PowerPoint</Application>
  <PresentationFormat>Presentación en pantalla (4:3)</PresentationFormat>
  <Paragraphs>141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Austin</vt:lpstr>
      <vt:lpstr>El Reino de los Animales</vt:lpstr>
      <vt:lpstr>Los Animales</vt:lpstr>
      <vt:lpstr>Los animales vertebrados</vt:lpstr>
      <vt:lpstr>Vertebrados</vt:lpstr>
      <vt:lpstr>Presentación de PowerPoint</vt:lpstr>
      <vt:lpstr>Los Mamíferos</vt:lpstr>
      <vt:lpstr>Presentación de PowerPoint</vt:lpstr>
      <vt:lpstr>Saber Más </vt:lpstr>
      <vt:lpstr>Saber Más</vt:lpstr>
      <vt:lpstr>Las Aves</vt:lpstr>
      <vt:lpstr>Saber Más</vt:lpstr>
      <vt:lpstr>Presentación de PowerPoint</vt:lpstr>
      <vt:lpstr>Los Reptiles</vt:lpstr>
      <vt:lpstr>Los Anfibios </vt:lpstr>
      <vt:lpstr>Presentación de PowerPoint</vt:lpstr>
      <vt:lpstr>Saber Más</vt:lpstr>
      <vt:lpstr>Los Peces</vt:lpstr>
      <vt:lpstr>Los Animales Invertebrados</vt:lpstr>
      <vt:lpstr>Invertebrados</vt:lpstr>
      <vt:lpstr>Las Esponjas</vt:lpstr>
      <vt:lpstr>¿Cómo se alimentan?</vt:lpstr>
      <vt:lpstr>Las Medusas</vt:lpstr>
      <vt:lpstr>Los Gusanos</vt:lpstr>
      <vt:lpstr>Los Moluscos</vt:lpstr>
      <vt:lpstr>Los Equinodermos</vt:lpstr>
      <vt:lpstr>Los Artrópodos</vt:lpstr>
      <vt:lpstr>Preguntas</vt:lpstr>
      <vt:lpstr>Presentación de PowerPoint</vt:lpstr>
      <vt:lpstr>Hecho por Susi , Manu , Adri , María y Amina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Reino de los Animales</dc:title>
  <dc:creator>usuario</dc:creator>
  <cp:lastModifiedBy>usuario</cp:lastModifiedBy>
  <cp:revision>17</cp:revision>
  <dcterms:created xsi:type="dcterms:W3CDTF">2019-03-10T18:23:26Z</dcterms:created>
  <dcterms:modified xsi:type="dcterms:W3CDTF">2019-03-11T07:11:22Z</dcterms:modified>
</cp:coreProperties>
</file>